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  <Relationship Id="rId4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1608" y="72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commentAuthors" Target="commentAuthors.xml" />
  <Relationship Id="rId3" Type="http://schemas.openxmlformats.org/officeDocument/2006/relationships/customXml" Target="../customXml/item3.xml" />
  <Relationship Id="rId7" Type="http://schemas.openxmlformats.org/officeDocument/2006/relationships/handoutMaster" Target="handoutMasters/handoutMaster1.xml" />
  <Relationship Id="rId12" Type="http://schemas.openxmlformats.org/officeDocument/2006/relationships/tableStyles" Target="tableStyle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11" Type="http://schemas.openxmlformats.org/officeDocument/2006/relationships/theme" Target="theme/theme1.xml" />
  <Relationship Id="rId5" Type="http://schemas.openxmlformats.org/officeDocument/2006/relationships/slide" Target="slides/slide1.xml" />
  <Relationship Id="rId10" Type="http://schemas.openxmlformats.org/officeDocument/2006/relationships/viewProps" Target="viewProps.xml" />
  <Relationship Id="rId4" Type="http://schemas.openxmlformats.org/officeDocument/2006/relationships/slideMaster" Target="slideMasters/slideMaster1.xml" />
  <Relationship Id="rId9" Type="http://schemas.openxmlformats.org/officeDocument/2006/relationships/presProps" Target="presProp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jpe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4.png" />
  <Relationship Id="rId5" Type="http://schemas.openxmlformats.org/officeDocument/2006/relationships/image" Target="../media/image3.png" />
  <Relationship Id="rId4" Type="http://schemas.openxmlformats.org/officeDocument/2006/relationships/image" Target="../media/image2.emf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329059"/>
            <a:ext cx="1206007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906702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490332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衛生管理体制を強化（対米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認証を令和６年３月取得予定）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米国に拡大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令和８年度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425413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513731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321370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321370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3792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2847035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288263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580712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433060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533776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5916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001386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838195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579302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308224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062512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8993664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087334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6890659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736393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6996192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6980587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190207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7972452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28f7c9da-7533-4d14-bf4a-02f96182bd51" xsi:nil="true"/>
    <lcf76f155ced4ddcb4097134ff3c332f xmlns="28f7c9da-7533-4d14-bf4a-02f96182bd51">
      <Terms xmlns="http://schemas.microsoft.com/office/infopath/2007/PartnerControls"/>
    </lcf76f155ced4ddcb4097134ff3c332f>
    <TaxCatchAll xmlns="85ec59af-1a16-40a0-b163-384e34c79a5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7C2E8ED31ADA4F985C107BDB9C209E" ma:contentTypeVersion="14" ma:contentTypeDescription="新しいドキュメントを作成します。" ma:contentTypeScope="" ma:versionID="e8be17d60e876594e94a03bb7d596606">
  <xsd:schema xmlns:xsd="http://www.w3.org/2001/XMLSchema" xmlns:xs="http://www.w3.org/2001/XMLSchema" xmlns:p="http://schemas.microsoft.com/office/2006/metadata/properties" xmlns:ns2="28f7c9da-7533-4d14-bf4a-02f96182bd51" xmlns:ns3="85ec59af-1a16-40a0-b163-384e34c79a5c" targetNamespace="http://schemas.microsoft.com/office/2006/metadata/properties" ma:root="true" ma:fieldsID="6aefbf2ca4fe7e136d1dae6af546c359" ns2:_="" ns3:_="">
    <xsd:import namespace="28f7c9da-7533-4d14-bf4a-02f96182bd51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7c9da-7533-4d14-bf4a-02f96182bd51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6d99eb3-a2cf-446b-a482-5e71735c5394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2.xml><?xml version="1.0" encoding="utf-8"?>
<ds:datastoreItem xmlns:ds="http://schemas.openxmlformats.org/officeDocument/2006/customXml" ds:itemID="{CFEF804D-3284-4716-B0E5-D7E13D4B9B14}"/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0x0101008E7C2E8ED31ADA4F985C107BDB9C209E</vt:lpwstr>
  </property>
  <property fmtid="{D5CDD505-2E9C-101B-9397-08002B2CF9AE}" pid="3" name="MediaServiceImageTags">
    <vt:lpwstr/>
  </property>
</Properties>
</file>