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7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7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1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14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90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8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2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01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6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17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06E5E-940F-46E8-AD98-0BC329E6078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B8FC-6A53-41C9-9700-4B50C6B46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ryutsu@pref.yamagata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5331" y="442378"/>
            <a:ext cx="9155128" cy="6165456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 smtClean="0"/>
              <a:t>【</a:t>
            </a:r>
            <a:r>
              <a:rPr lang="ja-JP" altLang="en-US" sz="1800" dirty="0" smtClean="0"/>
              <a:t>商品</a:t>
            </a:r>
            <a:r>
              <a:rPr lang="ja-JP" altLang="en-US" sz="1800" dirty="0"/>
              <a:t>情報</a:t>
            </a:r>
            <a:r>
              <a:rPr lang="ja-JP" altLang="en-US" sz="1800" dirty="0" smtClean="0"/>
              <a:t>シートを記入するにあたって</a:t>
            </a:r>
            <a:r>
              <a:rPr lang="en-US" altLang="ja-JP" sz="1800" dirty="0" smtClean="0"/>
              <a:t>】</a:t>
            </a:r>
          </a:p>
          <a:p>
            <a:pPr algn="l"/>
            <a:r>
              <a:rPr kumimoji="1" lang="ja-JP" altLang="en-US" sz="1800" dirty="0" smtClean="0"/>
              <a:t>・</a:t>
            </a:r>
            <a:r>
              <a:rPr kumimoji="1" lang="en-US" altLang="ja-JP" sz="1800" dirty="0" smtClean="0"/>
              <a:t>2</a:t>
            </a:r>
            <a:r>
              <a:rPr kumimoji="1" lang="ja-JP" altLang="en-US" sz="1800" dirty="0" smtClean="0"/>
              <a:t>枚目のひな形に</a:t>
            </a:r>
            <a:r>
              <a:rPr lang="ja-JP" altLang="en-US" sz="1800" dirty="0"/>
              <a:t>必要項目を</a:t>
            </a:r>
            <a:r>
              <a:rPr kumimoji="1" lang="ja-JP" altLang="en-US" sz="1800" dirty="0" smtClean="0"/>
              <a:t>記載願います。商品</a:t>
            </a:r>
            <a:r>
              <a:rPr kumimoji="1" lang="ja-JP" altLang="en-US" sz="1800" dirty="0" smtClean="0"/>
              <a:t>点数が多い方</a:t>
            </a:r>
            <a:r>
              <a:rPr kumimoji="1" lang="ja-JP" altLang="en-US" sz="1800" dirty="0" smtClean="0"/>
              <a:t>は、</a:t>
            </a:r>
            <a:r>
              <a:rPr lang="en-US" altLang="ja-JP" sz="1800" dirty="0"/>
              <a:t>3</a:t>
            </a:r>
            <a:r>
              <a:rPr kumimoji="1" lang="ja-JP" altLang="en-US" sz="1800" dirty="0" smtClean="0"/>
              <a:t>枚目</a:t>
            </a:r>
            <a:r>
              <a:rPr kumimoji="1" lang="ja-JP" altLang="en-US" sz="1800" dirty="0" smtClean="0"/>
              <a:t>もご活用ください（商品カタログ等のご用意のある方は、それをご添付頂くことも可能です）。</a:t>
            </a:r>
            <a:endParaRPr kumimoji="1" lang="en-US" altLang="ja-JP" sz="1800" dirty="0" smtClean="0"/>
          </a:p>
          <a:p>
            <a:pPr algn="l"/>
            <a:r>
              <a:rPr lang="ja-JP" altLang="en-US" sz="1800" dirty="0" smtClean="0"/>
              <a:t>・商品写真は解像度が高いものをお使いください。</a:t>
            </a:r>
            <a:endParaRPr lang="en-US" altLang="ja-JP" sz="1800" dirty="0" smtClean="0"/>
          </a:p>
          <a:p>
            <a:pPr algn="l"/>
            <a:r>
              <a:rPr lang="ja-JP" altLang="en-US" sz="1800" dirty="0"/>
              <a:t>・商品情報シートは</a:t>
            </a:r>
            <a:r>
              <a:rPr lang="ja-JP" altLang="en-US" sz="1800" dirty="0">
                <a:solidFill>
                  <a:srgbClr val="FF0000"/>
                </a:solidFill>
              </a:rPr>
              <a:t>日本語</a:t>
            </a:r>
            <a:r>
              <a:rPr lang="ja-JP" altLang="en-US" sz="1800" dirty="0"/>
              <a:t>で作成してください。</a:t>
            </a:r>
            <a:endParaRPr lang="en-US" altLang="ja-JP" sz="1800" dirty="0"/>
          </a:p>
          <a:p>
            <a:pPr algn="l"/>
            <a:r>
              <a:rPr lang="ja-JP" altLang="en-US" sz="1800" dirty="0" smtClean="0"/>
              <a:t>・アピールポイントは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－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点に絞ること、また、「歴史」「生活様式・風土」「技術」など、他社製品との差別化を図れる</a:t>
            </a:r>
            <a:r>
              <a:rPr lang="ja-JP" altLang="en-US" sz="1800" dirty="0" smtClean="0">
                <a:solidFill>
                  <a:srgbClr val="FF0000"/>
                </a:solidFill>
              </a:rPr>
              <a:t>ストーリー性を意識</a:t>
            </a:r>
            <a:r>
              <a:rPr lang="ja-JP" altLang="en-US" sz="1800" dirty="0" smtClean="0"/>
              <a:t>して、端的に表すことをお勧めします。</a:t>
            </a:r>
            <a:endParaRPr lang="en-US" altLang="ja-JP" sz="1800" dirty="0" smtClean="0"/>
          </a:p>
          <a:p>
            <a:pPr algn="l"/>
            <a:endParaRPr lang="en-US" altLang="ja-JP" sz="1400" dirty="0" smtClean="0"/>
          </a:p>
          <a:p>
            <a:pPr algn="l"/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提出期限</a:t>
            </a:r>
            <a:r>
              <a:rPr kumimoji="1" lang="en-US" altLang="ja-JP" sz="1800" dirty="0" smtClean="0"/>
              <a:t>】</a:t>
            </a:r>
          </a:p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2024</a:t>
            </a:r>
            <a:r>
              <a:rPr lang="ja-JP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ja-JP" b="1" dirty="0">
                <a:solidFill>
                  <a:srgbClr val="FF0000"/>
                </a:solidFill>
              </a:rPr>
              <a:t>8</a:t>
            </a:r>
            <a:r>
              <a:rPr lang="ja-JP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ja-JP" b="1" dirty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日</a:t>
            </a:r>
            <a:r>
              <a:rPr lang="en-US" altLang="ja-JP" b="1" dirty="0" smtClean="0">
                <a:solidFill>
                  <a:srgbClr val="FF0000"/>
                </a:solidFill>
              </a:rPr>
              <a:t>(</a:t>
            </a:r>
            <a:r>
              <a:rPr lang="ja-JP" altLang="en-US" b="1" dirty="0" smtClean="0">
                <a:solidFill>
                  <a:srgbClr val="FF0000"/>
                </a:solidFill>
              </a:rPr>
              <a:t>金</a:t>
            </a:r>
            <a:r>
              <a:rPr lang="en-US" altLang="ja-JP" b="1" dirty="0" smtClean="0">
                <a:solidFill>
                  <a:srgbClr val="FF0000"/>
                </a:solidFill>
              </a:rPr>
              <a:t>) 17:00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algn="l"/>
            <a:endParaRPr kumimoji="1" lang="en-US" altLang="ja-JP" sz="1400" dirty="0" smtClean="0"/>
          </a:p>
          <a:p>
            <a:pPr algn="l"/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提出先</a:t>
            </a:r>
            <a:r>
              <a:rPr kumimoji="1" lang="en-US" altLang="ja-JP" sz="1800" dirty="0" smtClean="0"/>
              <a:t>】</a:t>
            </a:r>
          </a:p>
          <a:p>
            <a:pPr algn="l"/>
            <a:r>
              <a:rPr lang="ja-JP" altLang="en-US" sz="1800" dirty="0" smtClean="0"/>
              <a:t>　山形県産業労働部県産品・貿易振興課（貿易振興担当）</a:t>
            </a:r>
            <a:endParaRPr lang="en-US" altLang="ja-JP" sz="1800" dirty="0" smtClean="0"/>
          </a:p>
          <a:p>
            <a:pPr algn="l"/>
            <a:r>
              <a:rPr lang="ja-JP" altLang="en-US" sz="1800" dirty="0" smtClean="0"/>
              <a:t>　　橋本・遠藤　</a:t>
            </a:r>
            <a:r>
              <a:rPr lang="en-US" altLang="ja-JP" sz="1800" dirty="0" smtClean="0"/>
              <a:t>E-mail</a:t>
            </a:r>
            <a:r>
              <a:rPr lang="ja-JP" altLang="ja-JP" sz="1800" dirty="0" smtClean="0"/>
              <a:t>：</a:t>
            </a:r>
            <a:r>
              <a:rPr lang="en-US" altLang="ja-JP" sz="1800" u="sng" dirty="0" err="1" smtClean="0">
                <a:hlinkClick r:id="rId2"/>
              </a:rPr>
              <a:t>ykensanbo</a:t>
            </a:r>
            <a:r>
              <a:rPr lang="ja-JP" altLang="en-US" sz="1800" u="sng" dirty="0" smtClean="0">
                <a:hlinkClick r:id="rId2"/>
              </a:rPr>
              <a:t>＊</a:t>
            </a:r>
            <a:r>
              <a:rPr lang="en-US" altLang="ja-JP" sz="1800" u="sng" dirty="0" smtClean="0">
                <a:hlinkClick r:id="rId2"/>
              </a:rPr>
              <a:t>pref.yamagata.jp</a:t>
            </a:r>
            <a:r>
              <a:rPr lang="ja-JP" altLang="en-US" sz="1800" dirty="0" smtClean="0"/>
              <a:t>　</a:t>
            </a:r>
            <a:r>
              <a:rPr lang="ja-JP" altLang="en-US" sz="1600" dirty="0" smtClean="0"/>
              <a:t>（＊を＠に変えて送信願います）</a:t>
            </a:r>
            <a:endParaRPr lang="en-US" altLang="ja-JP" sz="1600" dirty="0" smtClean="0"/>
          </a:p>
          <a:p>
            <a:pPr algn="l"/>
            <a:r>
              <a:rPr lang="ja-JP" altLang="en-US" sz="1800" dirty="0" smtClean="0"/>
              <a:t>　　　　　　　（</a:t>
            </a:r>
            <a:r>
              <a:rPr lang="en-US" altLang="ja-JP" sz="1800" dirty="0" smtClean="0"/>
              <a:t>TEL</a:t>
            </a:r>
            <a:r>
              <a:rPr lang="ja-JP" altLang="ja-JP" sz="1800" dirty="0"/>
              <a:t>：</a:t>
            </a:r>
            <a:r>
              <a:rPr lang="en-US" altLang="ja-JP" sz="1800" dirty="0" smtClean="0"/>
              <a:t>023-630-2366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algn="l"/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24782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08028" y="255183"/>
            <a:ext cx="5934975" cy="500779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ブランド名（なければ企業名）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198407" y="879385"/>
            <a:ext cx="4645197" cy="292656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一番アピールしたい商品の商品写真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97689" y="112709"/>
            <a:ext cx="1423359" cy="5597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ロゴ（あれば）</a:t>
            </a:r>
            <a:endParaRPr kumimoji="1" lang="ja-JP" altLang="en-US" sz="12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0" y="755962"/>
            <a:ext cx="990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816962" y="75281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ウェブサイトの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16962" y="298109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インスタの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16962" y="494483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フェースブック、その他</a:t>
            </a:r>
            <a:r>
              <a:rPr kumimoji="1" lang="en-US" altLang="ja-JP" sz="800" dirty="0" smtClean="0"/>
              <a:t>SNS</a:t>
            </a:r>
            <a:r>
              <a:rPr kumimoji="1" lang="ja-JP" altLang="en-US" sz="800" dirty="0" smtClean="0"/>
              <a:t>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407" y="3897189"/>
            <a:ext cx="4278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51762" y="3835634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Variation: </a:t>
            </a:r>
            <a:r>
              <a:rPr kumimoji="1" lang="ja-JP" altLang="en-US" sz="800" dirty="0" smtClean="0"/>
              <a:t>色やサイズ展開があれば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</a:t>
            </a:r>
            <a:r>
              <a:rPr kumimoji="1" lang="en-US" altLang="ja-JP" sz="800" dirty="0"/>
              <a:t>: </a:t>
            </a:r>
            <a:r>
              <a:rPr kumimoji="1" lang="ja-JP" altLang="en-US" sz="800" dirty="0"/>
              <a:t>ウェブサイトでの紹介ページが</a:t>
            </a:r>
            <a:r>
              <a:rPr kumimoji="1" lang="ja-JP" altLang="en-US" sz="800" dirty="0" smtClean="0"/>
              <a:t>あれば</a:t>
            </a:r>
            <a:endParaRPr kumimoji="1" lang="ja-JP" altLang="en-US" sz="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592" y="4420410"/>
            <a:ext cx="2728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（最大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字程度）</a:t>
            </a:r>
            <a:endParaRPr lang="ja-JP" altLang="en-US" sz="10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0" y="5444148"/>
            <a:ext cx="990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034245" y="879385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51520" y="881203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78334" y="1742942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/>
              <a:t>excluded</a:t>
            </a:r>
            <a:r>
              <a:rPr kumimoji="1" lang="en-US" altLang="ja-JP" sz="800" dirty="0" smtClean="0"/>
              <a:t>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</a:t>
            </a:r>
            <a:r>
              <a:rPr kumimoji="1" lang="en-US" altLang="ja-JP" sz="800" dirty="0"/>
              <a:t>: </a:t>
            </a:r>
            <a:r>
              <a:rPr kumimoji="1" lang="ja-JP" altLang="en-US" sz="800" dirty="0"/>
              <a:t>ウェブサイトでの紹介ページが</a:t>
            </a:r>
            <a:r>
              <a:rPr kumimoji="1" lang="ja-JP" altLang="en-US" sz="800" dirty="0" smtClean="0"/>
              <a:t>あれば</a:t>
            </a:r>
            <a:endParaRPr kumimoji="1" lang="ja-JP" altLang="en-US" sz="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07431" y="2543095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商品</a:t>
            </a:r>
            <a:r>
              <a:rPr lang="ja-JP" altLang="en-US" sz="1000" dirty="0" smtClean="0"/>
              <a:t>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ja-JP" altLang="en-US" sz="1000" dirty="0"/>
              <a:t>最大</a:t>
            </a:r>
            <a:r>
              <a:rPr lang="en-US" altLang="ja-JP" sz="1000" dirty="0"/>
              <a:t>100</a:t>
            </a:r>
            <a:r>
              <a:rPr lang="ja-JP" altLang="en-US" sz="1000" dirty="0"/>
              <a:t>字程度）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5061059" y="3189739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78334" y="3191557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451520" y="4051098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/>
              <a:t>excluded</a:t>
            </a:r>
            <a:r>
              <a:rPr kumimoji="1" lang="en-US" altLang="ja-JP" sz="800" dirty="0" smtClean="0"/>
              <a:t>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</a:t>
            </a:r>
            <a:r>
              <a:rPr kumimoji="1" lang="en-US" altLang="ja-JP" sz="800" dirty="0"/>
              <a:t>: </a:t>
            </a:r>
            <a:r>
              <a:rPr kumimoji="1" lang="ja-JP" altLang="en-US" sz="800" dirty="0"/>
              <a:t>ウェブサイトでの紹介ページが</a:t>
            </a:r>
            <a:r>
              <a:rPr kumimoji="1" lang="ja-JP" altLang="en-US" sz="800" dirty="0" smtClean="0"/>
              <a:t>あれば</a:t>
            </a:r>
            <a:endParaRPr kumimoji="1" lang="ja-JP" altLang="en-US" sz="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34245" y="4855799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（最大</a:t>
            </a:r>
            <a:r>
              <a:rPr lang="en-US" altLang="ja-JP" sz="1000" dirty="0"/>
              <a:t>1</a:t>
            </a:r>
            <a:r>
              <a:rPr lang="en-US" altLang="ja-JP" sz="1000" dirty="0" smtClean="0"/>
              <a:t>00</a:t>
            </a:r>
            <a:r>
              <a:rPr lang="ja-JP" altLang="en-US" sz="1000" dirty="0" smtClean="0"/>
              <a:t>字程度）</a:t>
            </a:r>
            <a:endParaRPr lang="ja-JP" altLang="en-US" sz="1000" dirty="0"/>
          </a:p>
        </p:txBody>
      </p:sp>
      <p:sp>
        <p:nvSpPr>
          <p:cNvPr id="38" name="正方形/長方形 37"/>
          <p:cNvSpPr/>
          <p:nvPr/>
        </p:nvSpPr>
        <p:spPr>
          <a:xfrm>
            <a:off x="0" y="5444148"/>
            <a:ext cx="1131683" cy="14138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Brand Concept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4948614" y="5462630"/>
            <a:ext cx="1131683" cy="13953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Company Info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131683" y="5535318"/>
            <a:ext cx="3711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ブランドコンセプト・取扱商品（</a:t>
            </a:r>
            <a:r>
              <a:rPr lang="ja-JP" altLang="en-US" sz="1000" dirty="0"/>
              <a:t>最大</a:t>
            </a:r>
            <a:r>
              <a:rPr lang="en-US" altLang="ja-JP" sz="1000" dirty="0"/>
              <a:t>200</a:t>
            </a:r>
            <a:r>
              <a:rPr lang="ja-JP" altLang="en-US" sz="1000" dirty="0"/>
              <a:t>字程度</a:t>
            </a:r>
            <a:r>
              <a:rPr lang="ja-JP" altLang="en-US" sz="1000" dirty="0" smtClean="0"/>
              <a:t>）</a:t>
            </a:r>
            <a:endParaRPr lang="ja-JP" altLang="en-US" sz="1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84683" y="5527612"/>
            <a:ext cx="3711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会社</a:t>
            </a:r>
            <a:r>
              <a:rPr lang="ja-JP" altLang="en-US" sz="1000" dirty="0"/>
              <a:t>説明</a:t>
            </a:r>
            <a:r>
              <a:rPr lang="ja-JP" altLang="en-US" sz="1000" dirty="0" smtClean="0"/>
              <a:t>（</a:t>
            </a:r>
            <a:r>
              <a:rPr lang="ja-JP" altLang="en-US" sz="1000" dirty="0"/>
              <a:t>最大</a:t>
            </a:r>
            <a:r>
              <a:rPr lang="en-US" altLang="ja-JP" sz="1000" dirty="0"/>
              <a:t>200</a:t>
            </a:r>
            <a:r>
              <a:rPr lang="ja-JP" altLang="en-US" sz="1000" dirty="0"/>
              <a:t>字程度</a:t>
            </a:r>
            <a:r>
              <a:rPr lang="ja-JP" altLang="en-US" sz="1000" dirty="0" smtClean="0"/>
              <a:t>）</a:t>
            </a:r>
            <a:endParaRPr lang="ja-JP" altLang="en-US" sz="1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802" y="504926"/>
            <a:ext cx="213193" cy="21417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27" y="288254"/>
            <a:ext cx="196701" cy="19670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165" y="73562"/>
            <a:ext cx="184126" cy="18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6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08028" y="255183"/>
            <a:ext cx="5934975" cy="500779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ブランド名（なければ企業名）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197689" y="112709"/>
            <a:ext cx="1423359" cy="5597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ロゴ（あれば）</a:t>
            </a:r>
            <a:endParaRPr kumimoji="1" lang="ja-JP" altLang="en-US" sz="12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0" y="755962"/>
            <a:ext cx="9906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24503" y="879385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41778" y="881203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0403" y="1702329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7689" y="2545445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224503" y="2874323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641778" y="2876141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97689" y="4540383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61" name="正方形/長方形 60"/>
          <p:cNvSpPr/>
          <p:nvPr/>
        </p:nvSpPr>
        <p:spPr>
          <a:xfrm>
            <a:off x="224503" y="4910027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41778" y="4911845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97689" y="6545165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65" name="正方形/長方形 64"/>
          <p:cNvSpPr/>
          <p:nvPr/>
        </p:nvSpPr>
        <p:spPr>
          <a:xfrm>
            <a:off x="5068107" y="879385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485382" y="881203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41293" y="2545445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69" name="正方形/長方形 68"/>
          <p:cNvSpPr/>
          <p:nvPr/>
        </p:nvSpPr>
        <p:spPr>
          <a:xfrm>
            <a:off x="5068107" y="2874323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485382" y="2876141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41293" y="4540383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73" name="正方形/長方形 72"/>
          <p:cNvSpPr/>
          <p:nvPr/>
        </p:nvSpPr>
        <p:spPr>
          <a:xfrm>
            <a:off x="5068107" y="4910027"/>
            <a:ext cx="2344329" cy="160126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商品写真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485382" y="4911845"/>
            <a:ext cx="235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商品名</a:t>
            </a:r>
            <a:endParaRPr kumimoji="1" lang="ja-JP" altLang="en-US" sz="20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041293" y="6576087"/>
            <a:ext cx="4645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商品説明・</a:t>
            </a:r>
            <a:r>
              <a:rPr lang="en-US" altLang="ja-JP" sz="1000" dirty="0" smtClean="0"/>
              <a:t>PR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行程度）</a:t>
            </a:r>
            <a:endParaRPr lang="ja-JP" altLang="en-US" sz="1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16962" y="75281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ウェブサイトの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16962" y="298109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インスタの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16962" y="494483"/>
            <a:ext cx="21824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フェースブック、その他</a:t>
            </a:r>
            <a:r>
              <a:rPr kumimoji="1" lang="en-US" altLang="ja-JP" sz="800" dirty="0" smtClean="0"/>
              <a:t>SNS</a:t>
            </a:r>
            <a:r>
              <a:rPr kumimoji="1" lang="ja-JP" altLang="en-US" sz="800" dirty="0" smtClean="0"/>
              <a:t>の</a:t>
            </a:r>
            <a:r>
              <a:rPr kumimoji="1" lang="en-US" altLang="ja-JP" sz="800" dirty="0" smtClean="0"/>
              <a:t>URL</a:t>
            </a:r>
            <a:endParaRPr kumimoji="1" lang="ja-JP" altLang="en-US" sz="800" dirty="0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802" y="504926"/>
            <a:ext cx="213193" cy="21417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27" y="288254"/>
            <a:ext cx="196701" cy="19670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165" y="73562"/>
            <a:ext cx="184126" cy="184126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2641777" y="3741500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641777" y="5737391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04007" y="1745167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504007" y="3709386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500966" y="5730074"/>
            <a:ext cx="2182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Retail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price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in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Japan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(tax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excluded)</a:t>
            </a:r>
            <a:r>
              <a:rPr kumimoji="1" lang="ja-JP" altLang="en-US" sz="800" dirty="0" smtClean="0"/>
              <a:t>：</a:t>
            </a:r>
            <a:r>
              <a:rPr kumimoji="1" lang="en-US" altLang="ja-JP" sz="800" dirty="0" smtClean="0"/>
              <a:t>XXX YEN</a:t>
            </a:r>
          </a:p>
          <a:p>
            <a:r>
              <a:rPr kumimoji="1" lang="en-US" altLang="ja-JP" sz="800" dirty="0" smtClean="0"/>
              <a:t>Size: W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 smtClean="0"/>
              <a:t> / D </a:t>
            </a:r>
            <a:r>
              <a:rPr kumimoji="1" lang="en-US" altLang="ja-JP" sz="800" dirty="0" err="1" smtClean="0"/>
              <a:t>XXcm</a:t>
            </a:r>
            <a:r>
              <a:rPr kumimoji="1" lang="en-US" altLang="ja-JP" sz="800" dirty="0"/>
              <a:t> </a:t>
            </a:r>
            <a:r>
              <a:rPr kumimoji="1" lang="en-US" altLang="ja-JP" sz="800" dirty="0" smtClean="0"/>
              <a:t>/ H </a:t>
            </a:r>
            <a:r>
              <a:rPr kumimoji="1" lang="en-US" altLang="ja-JP" sz="800" dirty="0" err="1" smtClean="0"/>
              <a:t>XXcm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Weight: XXX  </a:t>
            </a:r>
            <a:r>
              <a:rPr kumimoji="1" lang="ja-JP" altLang="en-US" sz="800" dirty="0" smtClean="0"/>
              <a:t>（単位も記入。容積も可）</a:t>
            </a:r>
            <a:endParaRPr kumimoji="1" lang="en-US" altLang="ja-JP" sz="800" dirty="0" smtClean="0"/>
          </a:p>
          <a:p>
            <a:r>
              <a:rPr kumimoji="1" lang="en-US" altLang="ja-JP" sz="800" dirty="0"/>
              <a:t>Variation: </a:t>
            </a:r>
            <a:r>
              <a:rPr kumimoji="1" lang="ja-JP" altLang="en-US" sz="800" dirty="0"/>
              <a:t>色やサイズ展開が</a:t>
            </a:r>
            <a:r>
              <a:rPr kumimoji="1" lang="ja-JP" altLang="en-US" sz="800" dirty="0" smtClean="0"/>
              <a:t>あれば</a:t>
            </a:r>
            <a:endParaRPr kumimoji="1" lang="en-US" altLang="ja-JP" sz="800" dirty="0" smtClean="0"/>
          </a:p>
          <a:p>
            <a:r>
              <a:rPr kumimoji="1" lang="en-US" altLang="ja-JP" sz="800" dirty="0" smtClean="0"/>
              <a:t>URL: </a:t>
            </a:r>
            <a:r>
              <a:rPr kumimoji="1" lang="ja-JP" altLang="en-US" sz="800" dirty="0" smtClean="0"/>
              <a:t>ウェブサイトでの紹介ページがあれば</a:t>
            </a:r>
            <a:endParaRPr kumimoji="1" lang="en-US" altLang="ja-JP" sz="800" dirty="0"/>
          </a:p>
        </p:txBody>
      </p:sp>
    </p:spTree>
    <p:extLst>
      <p:ext uri="{BB962C8B-B14F-4D97-AF65-F5344CB8AC3E}">
        <p14:creationId xmlns:p14="http://schemas.microsoft.com/office/powerpoint/2010/main" val="26206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840</Words>
  <Application>Microsoft Office PowerPoint</Application>
  <PresentationFormat>A4 210 x 297 mm</PresentationFormat>
  <Paragraphs>99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ブランド名（なければ企業名）</vt:lpstr>
      <vt:lpstr>ブランド名（なければ企業名）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user</cp:lastModifiedBy>
  <cp:revision>17</cp:revision>
  <cp:lastPrinted>2023-07-12T06:05:16Z</cp:lastPrinted>
  <dcterms:modified xsi:type="dcterms:W3CDTF">2024-07-04T01:52:18Z</dcterms:modified>
</cp:coreProperties>
</file>